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rebri Bold" panose="020B0604020202020204" charset="0"/>
      <p:regular r:id="rId12"/>
      <p:bold r:id="rId13"/>
    </p:embeddedFont>
    <p:embeddedFont>
      <p:font typeface="Codec Pro" panose="020B0604020202020204" charset="0"/>
      <p:regular r:id="rId14"/>
    </p:embeddedFont>
    <p:embeddedFont>
      <p:font typeface="Sanchez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607" autoAdjust="0"/>
  </p:normalViewPr>
  <p:slideViewPr>
    <p:cSldViewPr>
      <p:cViewPr varScale="1">
        <p:scale>
          <a:sx n="62" d="100"/>
          <a:sy n="62" d="100"/>
        </p:scale>
        <p:origin x="32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129" r="35498" b="6358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2">
            <a:extLst>
              <a:ext uri="{FF2B5EF4-FFF2-40B4-BE49-F238E27FC236}">
                <a16:creationId xmlns:a16="http://schemas.microsoft.com/office/drawing/2014/main" id="{EAA3A6B4-C8F9-538A-6107-AE4B8BD95E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-85725"/>
            <a:ext cx="18745200" cy="10544175"/>
          </a:xfrm>
          <a:prstGeom prst="rect">
            <a:avLst/>
          </a:prstGeom>
        </p:spPr>
      </p:pic>
      <p:grpSp>
        <p:nvGrpSpPr>
          <p:cNvPr id="37" name="Group 37"/>
          <p:cNvGrpSpPr/>
          <p:nvPr/>
        </p:nvGrpSpPr>
        <p:grpSpPr>
          <a:xfrm>
            <a:off x="12620628" y="4210801"/>
            <a:ext cx="4657722" cy="531005"/>
            <a:chOff x="0" y="0"/>
            <a:chExt cx="1949990" cy="222309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949990" cy="222309"/>
            </a:xfrm>
            <a:custGeom>
              <a:avLst/>
              <a:gdLst/>
              <a:ahLst/>
              <a:cxnLst/>
              <a:rect l="l" t="t" r="r" b="b"/>
              <a:pathLst>
                <a:path w="1949990" h="222309">
                  <a:moveTo>
                    <a:pt x="0" y="0"/>
                  </a:moveTo>
                  <a:lnTo>
                    <a:pt x="1949990" y="0"/>
                  </a:lnTo>
                  <a:lnTo>
                    <a:pt x="1949990" y="222309"/>
                  </a:lnTo>
                  <a:lnTo>
                    <a:pt x="0" y="222309"/>
                  </a:lnTo>
                  <a:close/>
                </a:path>
              </a:pathLst>
            </a:custGeom>
            <a:solidFill>
              <a:srgbClr val="FFFFFF">
                <a:alpha val="26667"/>
              </a:srgbClr>
            </a:solidFill>
          </p:spPr>
        </p:sp>
      </p:grpSp>
      <p:sp>
        <p:nvSpPr>
          <p:cNvPr id="41" name="TextBox 41"/>
          <p:cNvSpPr txBox="1"/>
          <p:nvPr/>
        </p:nvSpPr>
        <p:spPr>
          <a:xfrm>
            <a:off x="12434139" y="5611212"/>
            <a:ext cx="4844211" cy="503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75"/>
              </a:lnSpc>
            </a:pPr>
            <a:r>
              <a:rPr lang="en-US" sz="2982" spc="238" dirty="0">
                <a:solidFill>
                  <a:srgbClr val="FFFFFF"/>
                </a:solidFill>
                <a:latin typeface="Codec Pro"/>
              </a:rPr>
              <a:t>The </a:t>
            </a:r>
            <a:r>
              <a:rPr lang="en-US" sz="2982" spc="238" dirty="0" err="1">
                <a:solidFill>
                  <a:srgbClr val="FFFFFF"/>
                </a:solidFill>
                <a:latin typeface="Codec Pro"/>
              </a:rPr>
              <a:t>Feras</a:t>
            </a:r>
            <a:endParaRPr lang="en-US" sz="2982" spc="238" dirty="0">
              <a:solidFill>
                <a:srgbClr val="FFFFFF"/>
              </a:solidFill>
              <a:latin typeface="Codec Pro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11387305" y="3297990"/>
            <a:ext cx="5891045" cy="6931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717"/>
              </a:lnSpc>
            </a:pPr>
            <a:r>
              <a:rPr lang="en-US" sz="4083" spc="326" dirty="0">
                <a:solidFill>
                  <a:srgbClr val="FFC839"/>
                </a:solidFill>
                <a:latin typeface="Cerebri Bold"/>
              </a:rPr>
              <a:t>Movie Mentor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8142249" y="6347214"/>
            <a:ext cx="9136101" cy="5037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4175"/>
              </a:lnSpc>
            </a:pPr>
            <a:r>
              <a:rPr lang="en-US" sz="2982" spc="238" dirty="0">
                <a:solidFill>
                  <a:srgbClr val="FFFFFF"/>
                </a:solidFill>
                <a:latin typeface="Codec Pro"/>
              </a:rPr>
              <a:t>RAIT, DY Patil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2711735" y="4249729"/>
            <a:ext cx="4456459" cy="349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36"/>
              </a:lnSpc>
            </a:pPr>
            <a:r>
              <a:rPr lang="en-US" sz="2097" spc="167" dirty="0">
                <a:solidFill>
                  <a:srgbClr val="FFFFFF"/>
                </a:solidFill>
                <a:latin typeface="Codec Pro"/>
              </a:rPr>
              <a:t>Entertainment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F1B0E25C-6810-75FC-DBAE-5DC096EE86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718" y="3009900"/>
            <a:ext cx="5670814" cy="5670814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C7648C4A-1E34-CEC6-F2CF-894A50E4715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718" y="858255"/>
            <a:ext cx="3265918" cy="1423212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83B56872-0945-7384-ADF2-6149C2C3246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660" y="858255"/>
            <a:ext cx="2046747" cy="1423212"/>
          </a:xfrm>
          <a:prstGeom prst="rect">
            <a:avLst/>
          </a:prstGeom>
        </p:spPr>
      </p:pic>
      <p:sp>
        <p:nvSpPr>
          <p:cNvPr id="74" name="TextBox 41">
            <a:extLst>
              <a:ext uri="{FF2B5EF4-FFF2-40B4-BE49-F238E27FC236}">
                <a16:creationId xmlns:a16="http://schemas.microsoft.com/office/drawing/2014/main" id="{91FF6E0D-A36A-3CA5-878A-4206C311199C}"/>
              </a:ext>
            </a:extLst>
          </p:cNvPr>
          <p:cNvSpPr txBox="1"/>
          <p:nvPr/>
        </p:nvSpPr>
        <p:spPr>
          <a:xfrm>
            <a:off x="1649019" y="2542834"/>
            <a:ext cx="4844211" cy="503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75"/>
              </a:lnSpc>
            </a:pPr>
            <a:r>
              <a:rPr lang="en-US" sz="2982" spc="238" dirty="0">
                <a:solidFill>
                  <a:srgbClr val="FFFFFF"/>
                </a:solidFill>
                <a:latin typeface="Codec Pro"/>
              </a:rPr>
              <a:t>PRESENTS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04875"/>
            <a:ext cx="8761809" cy="1141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79"/>
              </a:lnSpc>
            </a:pPr>
            <a:r>
              <a:rPr lang="en-US" sz="6699" dirty="0">
                <a:solidFill>
                  <a:srgbClr val="000000"/>
                </a:solidFill>
                <a:latin typeface="Cerebri Bold"/>
              </a:rPr>
              <a:t>Team member details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085134" y="2898181"/>
            <a:ext cx="2097984" cy="448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7"/>
              </a:lnSpc>
            </a:pPr>
            <a:r>
              <a:rPr lang="en-US" sz="2577" dirty="0">
                <a:solidFill>
                  <a:srgbClr val="000000"/>
                </a:solidFill>
                <a:latin typeface="Sanchez"/>
              </a:rPr>
              <a:t>Team Name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085134" y="4226139"/>
            <a:ext cx="2497908" cy="448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7"/>
              </a:lnSpc>
            </a:pPr>
            <a:r>
              <a:rPr lang="en-US" sz="2577">
                <a:solidFill>
                  <a:srgbClr val="000000"/>
                </a:solidFill>
                <a:latin typeface="Sanchez"/>
              </a:rPr>
              <a:t>Institute name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085134" y="5577402"/>
            <a:ext cx="2870038" cy="448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7"/>
              </a:lnSpc>
            </a:pPr>
            <a:r>
              <a:rPr lang="en-US" sz="2577">
                <a:solidFill>
                  <a:srgbClr val="000000"/>
                </a:solidFill>
                <a:latin typeface="Sanchez"/>
              </a:rPr>
              <a:t>Team members  &gt;</a:t>
            </a:r>
          </a:p>
        </p:txBody>
      </p:sp>
      <p:sp>
        <p:nvSpPr>
          <p:cNvPr id="6" name="AutoShape 6"/>
          <p:cNvSpPr/>
          <p:nvPr/>
        </p:nvSpPr>
        <p:spPr>
          <a:xfrm>
            <a:off x="1928724" y="6776478"/>
            <a:ext cx="13154422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2068629" y="6906501"/>
            <a:ext cx="1010242" cy="448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7"/>
              </a:lnSpc>
            </a:pPr>
            <a:r>
              <a:rPr lang="en-US" sz="2577">
                <a:solidFill>
                  <a:srgbClr val="000000"/>
                </a:solidFill>
                <a:latin typeface="Sanchez"/>
              </a:rPr>
              <a:t>Name</a:t>
            </a:r>
          </a:p>
        </p:txBody>
      </p:sp>
      <p:sp>
        <p:nvSpPr>
          <p:cNvPr id="8" name="AutoShape 8"/>
          <p:cNvSpPr/>
          <p:nvPr/>
        </p:nvSpPr>
        <p:spPr>
          <a:xfrm>
            <a:off x="1928724" y="8086638"/>
            <a:ext cx="13154422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2068629" y="8141868"/>
            <a:ext cx="993737" cy="448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7"/>
              </a:lnSpc>
            </a:pPr>
            <a:r>
              <a:rPr lang="en-US" sz="2577">
                <a:solidFill>
                  <a:srgbClr val="000000"/>
                </a:solidFill>
                <a:latin typeface="Sanchez"/>
              </a:rPr>
              <a:t>Batch</a:t>
            </a:r>
          </a:p>
        </p:txBody>
      </p:sp>
      <p:sp>
        <p:nvSpPr>
          <p:cNvPr id="10" name="AutoShape 10"/>
          <p:cNvSpPr/>
          <p:nvPr/>
        </p:nvSpPr>
        <p:spPr>
          <a:xfrm>
            <a:off x="1928724" y="2845996"/>
            <a:ext cx="13154422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rot="-5400000">
            <a:off x="-1337571" y="6120682"/>
            <a:ext cx="6532589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>
            <a:off x="1928724" y="9396799"/>
            <a:ext cx="13154422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AutoShape 13"/>
          <p:cNvSpPr/>
          <p:nvPr/>
        </p:nvSpPr>
        <p:spPr>
          <a:xfrm rot="-5400000">
            <a:off x="11798638" y="6120682"/>
            <a:ext cx="6569016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4" name="AutoShape 14"/>
          <p:cNvSpPr/>
          <p:nvPr/>
        </p:nvSpPr>
        <p:spPr>
          <a:xfrm rot="-5400000">
            <a:off x="1907716" y="6120682"/>
            <a:ext cx="6569015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1928724" y="4156157"/>
            <a:ext cx="13154422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6" name="AutoShape 16"/>
          <p:cNvSpPr/>
          <p:nvPr/>
        </p:nvSpPr>
        <p:spPr>
          <a:xfrm>
            <a:off x="1928724" y="5466317"/>
            <a:ext cx="13154422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 dirty="0"/>
          </a:p>
        </p:txBody>
      </p:sp>
      <p:sp>
        <p:nvSpPr>
          <p:cNvPr id="17" name="AutoShape 17"/>
          <p:cNvSpPr/>
          <p:nvPr/>
        </p:nvSpPr>
        <p:spPr>
          <a:xfrm rot="-5400000">
            <a:off x="5663866" y="7429611"/>
            <a:ext cx="3912268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 rot="-5400000">
            <a:off x="8128512" y="7430843"/>
            <a:ext cx="3930481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 rot="-5400000">
            <a:off x="10588384" y="7430843"/>
            <a:ext cx="3912268" cy="0"/>
          </a:xfrm>
          <a:prstGeom prst="line">
            <a:avLst/>
          </a:prstGeom>
          <a:ln w="1905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/>
          <p:cNvSpPr txBox="1"/>
          <p:nvPr/>
        </p:nvSpPr>
        <p:spPr>
          <a:xfrm>
            <a:off x="5540534" y="5934675"/>
            <a:ext cx="1819623" cy="361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8"/>
              </a:lnSpc>
            </a:pPr>
            <a:r>
              <a:rPr lang="en-US" sz="2198" dirty="0">
                <a:solidFill>
                  <a:srgbClr val="000000"/>
                </a:solidFill>
                <a:latin typeface="Sanchez"/>
              </a:rPr>
              <a:t>1 (Leader)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989998" y="5934675"/>
            <a:ext cx="1819623" cy="361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8"/>
              </a:lnSpc>
            </a:pPr>
            <a:r>
              <a:rPr lang="en-US" sz="2198">
                <a:solidFill>
                  <a:srgbClr val="000000"/>
                </a:solidFill>
                <a:latin typeface="Sanchez"/>
              </a:rPr>
              <a:t>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0439462" y="5934675"/>
            <a:ext cx="1819623" cy="361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8"/>
              </a:lnSpc>
            </a:pPr>
            <a:r>
              <a:rPr lang="en-US" sz="2198">
                <a:solidFill>
                  <a:srgbClr val="000000"/>
                </a:solidFill>
                <a:latin typeface="Sanchez"/>
              </a:rPr>
              <a:t>3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7259300" y="1"/>
            <a:ext cx="1028700" cy="10287000"/>
            <a:chOff x="0" y="0"/>
            <a:chExt cx="630274" cy="7444101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30274" cy="7444101"/>
            </a:xfrm>
            <a:custGeom>
              <a:avLst/>
              <a:gdLst/>
              <a:ahLst/>
              <a:cxnLst/>
              <a:rect l="l" t="t" r="r" b="b"/>
              <a:pathLst>
                <a:path w="630274" h="7444101">
                  <a:moveTo>
                    <a:pt x="0" y="0"/>
                  </a:moveTo>
                  <a:lnTo>
                    <a:pt x="630274" y="0"/>
                  </a:lnTo>
                  <a:lnTo>
                    <a:pt x="630274" y="7444101"/>
                  </a:lnTo>
                  <a:lnTo>
                    <a:pt x="0" y="7444101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36" name="TextBox 36"/>
          <p:cNvSpPr txBox="1"/>
          <p:nvPr/>
        </p:nvSpPr>
        <p:spPr>
          <a:xfrm>
            <a:off x="12888925" y="5934675"/>
            <a:ext cx="1819623" cy="361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8"/>
              </a:lnSpc>
            </a:pPr>
            <a:r>
              <a:rPr lang="en-US" sz="2198">
                <a:solidFill>
                  <a:srgbClr val="000000"/>
                </a:solidFill>
                <a:latin typeface="Sanchez"/>
              </a:rPr>
              <a:t>4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7564DB0-B189-454C-A645-472325C25924}"/>
              </a:ext>
            </a:extLst>
          </p:cNvPr>
          <p:cNvSpPr txBox="1"/>
          <p:nvPr/>
        </p:nvSpPr>
        <p:spPr>
          <a:xfrm>
            <a:off x="5317561" y="2937334"/>
            <a:ext cx="4258111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50" dirty="0"/>
              <a:t>The </a:t>
            </a:r>
            <a:r>
              <a:rPr lang="en-IN" sz="2850" dirty="0" err="1"/>
              <a:t>Feras</a:t>
            </a:r>
            <a:endParaRPr lang="en-IN" sz="2850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7A31C0B-D21E-4923-B893-01161561C056}"/>
              </a:ext>
            </a:extLst>
          </p:cNvPr>
          <p:cNvSpPr txBox="1"/>
          <p:nvPr/>
        </p:nvSpPr>
        <p:spPr>
          <a:xfrm>
            <a:off x="5210968" y="4199492"/>
            <a:ext cx="7489845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50" dirty="0"/>
              <a:t>RAIT, DY Patil.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064FA9-6B64-466E-B371-64B29B7DB604}"/>
              </a:ext>
            </a:extLst>
          </p:cNvPr>
          <p:cNvSpPr txBox="1"/>
          <p:nvPr/>
        </p:nvSpPr>
        <p:spPr>
          <a:xfrm>
            <a:off x="5344753" y="6886937"/>
            <a:ext cx="1954716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50" dirty="0"/>
              <a:t>Hamza M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E70CD4-2C79-41DE-8A5D-4E6D0FD4E786}"/>
              </a:ext>
            </a:extLst>
          </p:cNvPr>
          <p:cNvSpPr txBox="1"/>
          <p:nvPr/>
        </p:nvSpPr>
        <p:spPr>
          <a:xfrm>
            <a:off x="7730718" y="6883292"/>
            <a:ext cx="1954716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50" dirty="0" err="1"/>
              <a:t>Tejas</a:t>
            </a:r>
            <a:r>
              <a:rPr lang="en-IN" sz="2850" dirty="0"/>
              <a:t> B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0F6C81-56D2-473C-BD1B-F1238B1AF134}"/>
              </a:ext>
            </a:extLst>
          </p:cNvPr>
          <p:cNvSpPr txBox="1"/>
          <p:nvPr/>
        </p:nvSpPr>
        <p:spPr>
          <a:xfrm>
            <a:off x="10214534" y="6870647"/>
            <a:ext cx="2070983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50" dirty="0"/>
              <a:t>Siddharth 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D16DBEB-6595-46AD-9165-06585F63150F}"/>
              </a:ext>
            </a:extLst>
          </p:cNvPr>
          <p:cNvSpPr txBox="1"/>
          <p:nvPr/>
        </p:nvSpPr>
        <p:spPr>
          <a:xfrm>
            <a:off x="12631349" y="6851273"/>
            <a:ext cx="1954716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50" dirty="0"/>
              <a:t>Nishumbh 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56538AB-8CF6-4E01-BBD2-1A3F8BF9B391}"/>
              </a:ext>
            </a:extLst>
          </p:cNvPr>
          <p:cNvSpPr txBox="1"/>
          <p:nvPr/>
        </p:nvSpPr>
        <p:spPr>
          <a:xfrm>
            <a:off x="5386652" y="8141868"/>
            <a:ext cx="1909321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50" dirty="0"/>
              <a:t>2022-2026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A0F7AD3-31CE-43E3-BFC0-513122AE4136}"/>
              </a:ext>
            </a:extLst>
          </p:cNvPr>
          <p:cNvSpPr txBox="1"/>
          <p:nvPr/>
        </p:nvSpPr>
        <p:spPr>
          <a:xfrm>
            <a:off x="12609393" y="8141866"/>
            <a:ext cx="1931889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50" dirty="0"/>
              <a:t>2022-2026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D5B15EA-FEF8-4090-B6AA-8A1C6E3C7969}"/>
              </a:ext>
            </a:extLst>
          </p:cNvPr>
          <p:cNvSpPr txBox="1"/>
          <p:nvPr/>
        </p:nvSpPr>
        <p:spPr>
          <a:xfrm>
            <a:off x="7778065" y="8152294"/>
            <a:ext cx="1909321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50" dirty="0"/>
              <a:t>2022-2026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78D0B15-C7C8-4C56-8234-AF92E9607408}"/>
              </a:ext>
            </a:extLst>
          </p:cNvPr>
          <p:cNvSpPr txBox="1"/>
          <p:nvPr/>
        </p:nvSpPr>
        <p:spPr>
          <a:xfrm>
            <a:off x="10170045" y="8141867"/>
            <a:ext cx="1909321" cy="530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50" dirty="0"/>
              <a:t>2022-2026 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E2911F40-A6A6-AAAA-CE86-2393E4D5235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240250" y="352999"/>
            <a:ext cx="1066800" cy="741802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7863D21-8B05-7249-E4B0-C2EBE3F989A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925615" y="8620301"/>
            <a:ext cx="1752600" cy="685273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4906E1B-231B-2409-D851-F526B9C283C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020629" y="1886449"/>
            <a:ext cx="1554880" cy="67758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14400"/>
            <a:ext cx="10626328" cy="1131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sz="6700">
                <a:solidFill>
                  <a:srgbClr val="000000"/>
                </a:solidFill>
                <a:latin typeface="Cerebri Bold"/>
              </a:rPr>
              <a:t>Functionalities of product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23925" y="2604884"/>
            <a:ext cx="15914610" cy="5969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What is the product's USP? 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Filters movies based on user’s criteria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Only top rated movies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Shows trailers and summaries in the same place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Has reviews from other users.</a:t>
            </a:r>
          </a:p>
          <a:p>
            <a:pPr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Sanchez"/>
            </a:endParaRP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What is the technology used for the product? - Are there any licensed tools being used?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Python 3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Kaggle Datasets</a:t>
            </a:r>
          </a:p>
          <a:p>
            <a:pPr marL="302266" lvl="1">
              <a:lnSpc>
                <a:spcPts val="3920"/>
              </a:lnSpc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   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How easy it to scale the product to any new template?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Can be created into a website and have a larger backend database for user reviews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7259300" y="0"/>
            <a:ext cx="1028700" cy="10287000"/>
            <a:chOff x="0" y="0"/>
            <a:chExt cx="630274" cy="744410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0274" cy="7444101"/>
            </a:xfrm>
            <a:custGeom>
              <a:avLst/>
              <a:gdLst/>
              <a:ahLst/>
              <a:cxnLst/>
              <a:rect l="l" t="t" r="r" b="b"/>
              <a:pathLst>
                <a:path w="630274" h="7444101">
                  <a:moveTo>
                    <a:pt x="0" y="0"/>
                  </a:moveTo>
                  <a:lnTo>
                    <a:pt x="630274" y="0"/>
                  </a:lnTo>
                  <a:lnTo>
                    <a:pt x="630274" y="7444101"/>
                  </a:lnTo>
                  <a:lnTo>
                    <a:pt x="0" y="7444101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AD3AF051-0B2D-F945-D2F4-2C30A764AA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240250" y="352999"/>
            <a:ext cx="1066800" cy="74180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F6A087C-6E98-2782-0DAA-DB77004F769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925615" y="8620301"/>
            <a:ext cx="1752600" cy="68527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D476B0E-691F-2345-4F02-11B7EFA883B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020629" y="1886449"/>
            <a:ext cx="1554880" cy="67758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14400"/>
            <a:ext cx="9354145" cy="1131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380"/>
              </a:lnSpc>
            </a:pPr>
            <a:r>
              <a:rPr lang="en-US" sz="6700">
                <a:solidFill>
                  <a:srgbClr val="000000"/>
                </a:solidFill>
                <a:latin typeface="Cerebri Bold"/>
              </a:rPr>
              <a:t>Product Specifications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604884"/>
            <a:ext cx="15811500" cy="39684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20"/>
              </a:lnSpc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Technical and physical specifications</a:t>
            </a:r>
          </a:p>
          <a:p>
            <a:pPr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Sanchez"/>
            </a:endParaRPr>
          </a:p>
          <a:p>
            <a:pPr marL="457200" indent="-457200">
              <a:lnSpc>
                <a:spcPts val="392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GUI-Based Python App</a:t>
            </a:r>
          </a:p>
          <a:p>
            <a:pPr marL="457200" indent="-457200">
              <a:lnSpc>
                <a:spcPts val="392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MySQL server for reviews</a:t>
            </a:r>
          </a:p>
          <a:p>
            <a:pPr marL="457200" indent="-457200">
              <a:lnSpc>
                <a:spcPts val="3920"/>
              </a:lnSpc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0000"/>
              </a:solidFill>
              <a:latin typeface="Sanchez"/>
            </a:endParaRPr>
          </a:p>
          <a:p>
            <a:pPr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Sanchez"/>
            </a:endParaRPr>
          </a:p>
          <a:p>
            <a:pPr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Sanchez"/>
            </a:endParaRPr>
          </a:p>
          <a:p>
            <a:pPr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Sanchez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7259300" y="0"/>
            <a:ext cx="1028700" cy="10287000"/>
            <a:chOff x="0" y="0"/>
            <a:chExt cx="630274" cy="744410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0274" cy="7444101"/>
            </a:xfrm>
            <a:custGeom>
              <a:avLst/>
              <a:gdLst/>
              <a:ahLst/>
              <a:cxnLst/>
              <a:rect l="l" t="t" r="r" b="b"/>
              <a:pathLst>
                <a:path w="630274" h="7444101">
                  <a:moveTo>
                    <a:pt x="0" y="0"/>
                  </a:moveTo>
                  <a:lnTo>
                    <a:pt x="630274" y="0"/>
                  </a:lnTo>
                  <a:lnTo>
                    <a:pt x="630274" y="7444101"/>
                  </a:lnTo>
                  <a:lnTo>
                    <a:pt x="0" y="7444101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410D601F-957C-9ABE-C385-159FC7B51C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240250" y="352999"/>
            <a:ext cx="1066800" cy="74180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AD15ECC-BEDF-A045-AEEF-4C49994F82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925615" y="8620301"/>
            <a:ext cx="1752600" cy="68527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ECA6DE4-7ED1-A5DA-008A-5096346DE48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020629" y="1886449"/>
            <a:ext cx="1554880" cy="67758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14400"/>
            <a:ext cx="12331898" cy="1131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80"/>
              </a:lnSpc>
            </a:pPr>
            <a:r>
              <a:rPr lang="en-US" sz="6700">
                <a:solidFill>
                  <a:srgbClr val="000000"/>
                </a:solidFill>
                <a:latin typeface="Cerebri Bold"/>
              </a:rPr>
              <a:t>Brief on Programming Module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23924" y="2604884"/>
            <a:ext cx="14316075" cy="44685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What programming language will be used?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Python 3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MySQL</a:t>
            </a:r>
          </a:p>
          <a:p>
            <a:pPr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Sanchez"/>
            </a:endParaRP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What all software modules will be built?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Python GUI Libraries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Python Packager</a:t>
            </a:r>
          </a:p>
          <a:p>
            <a:pPr marL="604532" lvl="1" indent="-302266">
              <a:lnSpc>
                <a:spcPts val="3920"/>
              </a:lnSpc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SQL Connectors for Python</a:t>
            </a:r>
          </a:p>
          <a:p>
            <a:pPr marL="302266" lvl="1"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Sanchez"/>
            </a:endParaRPr>
          </a:p>
        </p:txBody>
      </p:sp>
      <p:grpSp>
        <p:nvGrpSpPr>
          <p:cNvPr id="4" name="Group 4"/>
          <p:cNvGrpSpPr/>
          <p:nvPr/>
        </p:nvGrpSpPr>
        <p:grpSpPr>
          <a:xfrm>
            <a:off x="17259300" y="1"/>
            <a:ext cx="1028700" cy="10287000"/>
            <a:chOff x="0" y="0"/>
            <a:chExt cx="630274" cy="744410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0274" cy="7444101"/>
            </a:xfrm>
            <a:custGeom>
              <a:avLst/>
              <a:gdLst/>
              <a:ahLst/>
              <a:cxnLst/>
              <a:rect l="l" t="t" r="r" b="b"/>
              <a:pathLst>
                <a:path w="630274" h="7444101">
                  <a:moveTo>
                    <a:pt x="0" y="0"/>
                  </a:moveTo>
                  <a:lnTo>
                    <a:pt x="630274" y="0"/>
                  </a:lnTo>
                  <a:lnTo>
                    <a:pt x="630274" y="7444101"/>
                  </a:lnTo>
                  <a:lnTo>
                    <a:pt x="0" y="7444101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929AB645-1B85-49E8-8B04-C6D1E9A3DB6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240250" y="352999"/>
            <a:ext cx="1066800" cy="74180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EB28D9F-3544-2F2B-D961-C15FF196DA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925615" y="8620301"/>
            <a:ext cx="1752600" cy="68527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7345AE0-3A21-541B-27AD-0FF45A90DFC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020629" y="1886449"/>
            <a:ext cx="1554880" cy="67758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14400"/>
            <a:ext cx="6116340" cy="1131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380"/>
              </a:lnSpc>
            </a:pPr>
            <a:r>
              <a:rPr lang="en-US" sz="6700">
                <a:solidFill>
                  <a:srgbClr val="000000"/>
                </a:solidFill>
                <a:latin typeface="Cerebri Bold"/>
              </a:rPr>
              <a:t>Execution plan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06744" y="2544282"/>
            <a:ext cx="15125700" cy="19679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920"/>
              </a:lnSpc>
            </a:pPr>
            <a:r>
              <a:rPr lang="en-US" sz="2800" dirty="0">
                <a:solidFill>
                  <a:srgbClr val="000000"/>
                </a:solidFill>
                <a:latin typeface="Sanchez"/>
              </a:rPr>
              <a:t>What will be the steps from the drawing board to the actual prototype ?</a:t>
            </a:r>
          </a:p>
          <a:p>
            <a:pPr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Sanchez"/>
            </a:endParaRPr>
          </a:p>
          <a:p>
            <a:pPr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Sanchez"/>
            </a:endParaRPr>
          </a:p>
          <a:p>
            <a:pPr>
              <a:lnSpc>
                <a:spcPts val="3920"/>
              </a:lnSpc>
            </a:pPr>
            <a:endParaRPr lang="en-US" sz="2800" dirty="0">
              <a:solidFill>
                <a:srgbClr val="000000"/>
              </a:solidFill>
              <a:latin typeface="Sanchez"/>
            </a:endParaRPr>
          </a:p>
        </p:txBody>
      </p:sp>
      <p:grpSp>
        <p:nvGrpSpPr>
          <p:cNvPr id="16" name="Group 4">
            <a:extLst>
              <a:ext uri="{FF2B5EF4-FFF2-40B4-BE49-F238E27FC236}">
                <a16:creationId xmlns:a16="http://schemas.microsoft.com/office/drawing/2014/main" id="{81267482-8D1A-9344-47C8-D27F6A4EC2F8}"/>
              </a:ext>
            </a:extLst>
          </p:cNvPr>
          <p:cNvGrpSpPr/>
          <p:nvPr/>
        </p:nvGrpSpPr>
        <p:grpSpPr>
          <a:xfrm>
            <a:off x="17259300" y="1"/>
            <a:ext cx="1028700" cy="10287000"/>
            <a:chOff x="0" y="0"/>
            <a:chExt cx="630274" cy="7444101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35765B25-FDCB-58FB-4E04-B97B8A36F350}"/>
                </a:ext>
              </a:extLst>
            </p:cNvPr>
            <p:cNvSpPr/>
            <p:nvPr/>
          </p:nvSpPr>
          <p:spPr>
            <a:xfrm>
              <a:off x="0" y="0"/>
              <a:ext cx="630274" cy="7444101"/>
            </a:xfrm>
            <a:custGeom>
              <a:avLst/>
              <a:gdLst/>
              <a:ahLst/>
              <a:cxnLst/>
              <a:rect l="l" t="t" r="r" b="b"/>
              <a:pathLst>
                <a:path w="630274" h="7444101">
                  <a:moveTo>
                    <a:pt x="0" y="0"/>
                  </a:moveTo>
                  <a:lnTo>
                    <a:pt x="630274" y="0"/>
                  </a:lnTo>
                  <a:lnTo>
                    <a:pt x="630274" y="7444101"/>
                  </a:lnTo>
                  <a:lnTo>
                    <a:pt x="0" y="7444101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BAA116A7-0E83-DE0C-944D-F52D20396C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240250" y="352999"/>
            <a:ext cx="1066800" cy="74180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64D2778-B29F-F5E5-89F3-CB2F168C8C2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6925615" y="8620301"/>
            <a:ext cx="1752600" cy="68527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0E5DBF8-5DC2-E07C-C62E-4285EE6B4DB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020629" y="1886449"/>
            <a:ext cx="1554880" cy="677581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80C58954-E503-7FA4-2543-23FABDEA1DD1}"/>
              </a:ext>
            </a:extLst>
          </p:cNvPr>
          <p:cNvGrpSpPr/>
          <p:nvPr/>
        </p:nvGrpSpPr>
        <p:grpSpPr>
          <a:xfrm>
            <a:off x="1295400" y="4528582"/>
            <a:ext cx="12725400" cy="3214136"/>
            <a:chOff x="1295400" y="3619500"/>
            <a:chExt cx="12725400" cy="3214136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6C01196-EAD8-E7BA-7087-6927B952AFD0}"/>
                </a:ext>
              </a:extLst>
            </p:cNvPr>
            <p:cNvSpPr/>
            <p:nvPr/>
          </p:nvSpPr>
          <p:spPr>
            <a:xfrm>
              <a:off x="1295400" y="3619500"/>
              <a:ext cx="2209800" cy="95329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800" dirty="0">
                  <a:solidFill>
                    <a:sysClr val="windowText" lastClr="000000"/>
                  </a:solidFill>
                </a:rPr>
                <a:t>Start </a:t>
              </a:r>
              <a:endParaRPr lang="en-IN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0F988E9B-1673-8A76-CB17-B3641DC9EFC3}"/>
                </a:ext>
              </a:extLst>
            </p:cNvPr>
            <p:cNvCxnSpPr>
              <a:cxnSpLocks/>
              <a:stCxn id="4" idx="3"/>
            </p:cNvCxnSpPr>
            <p:nvPr/>
          </p:nvCxnSpPr>
          <p:spPr>
            <a:xfrm>
              <a:off x="3505200" y="4096148"/>
              <a:ext cx="12954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8DE3845-5453-AA54-FC3F-E9F76509AEA0}"/>
                </a:ext>
              </a:extLst>
            </p:cNvPr>
            <p:cNvSpPr/>
            <p:nvPr/>
          </p:nvSpPr>
          <p:spPr>
            <a:xfrm>
              <a:off x="4800600" y="3619500"/>
              <a:ext cx="2209800" cy="106679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000" dirty="0">
                  <a:solidFill>
                    <a:sysClr val="windowText" lastClr="000000"/>
                  </a:solidFill>
                </a:rPr>
                <a:t>Initialize </a:t>
              </a:r>
              <a:r>
                <a:rPr lang="en-IN" sz="2000" dirty="0" err="1">
                  <a:solidFill>
                    <a:sysClr val="windowText" lastClr="000000"/>
                  </a:solidFill>
                </a:rPr>
                <a:t>Github</a:t>
              </a:r>
              <a:r>
                <a:rPr lang="en-IN" sz="2000" dirty="0">
                  <a:solidFill>
                    <a:sysClr val="windowText" lastClr="000000"/>
                  </a:solidFill>
                </a:rPr>
                <a:t> Repo for Easier Collaboration 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3CF950B-6571-2B85-8042-18EDDC0C391D}"/>
                </a:ext>
              </a:extLst>
            </p:cNvPr>
            <p:cNvCxnSpPr>
              <a:cxnSpLocks/>
            </p:cNvCxnSpPr>
            <p:nvPr/>
          </p:nvCxnSpPr>
          <p:spPr>
            <a:xfrm>
              <a:off x="7010400" y="4113659"/>
              <a:ext cx="12954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47E4FE2A-0E19-AAAD-8036-235BB4815940}"/>
                </a:ext>
              </a:extLst>
            </p:cNvPr>
            <p:cNvSpPr/>
            <p:nvPr/>
          </p:nvSpPr>
          <p:spPr>
            <a:xfrm>
              <a:off x="8305800" y="3695700"/>
              <a:ext cx="2209800" cy="95329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ysClr val="windowText" lastClr="000000"/>
                  </a:solidFill>
                </a:rPr>
                <a:t>Create Backend Scripts</a:t>
              </a:r>
              <a:r>
                <a:rPr lang="en-IN" sz="2800" dirty="0">
                  <a:solidFill>
                    <a:sysClr val="windowText" lastClr="000000"/>
                  </a:solidFill>
                </a:rPr>
                <a:t> </a:t>
              </a:r>
              <a:endParaRPr lang="en-IN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D42DFBBB-B3B7-35E7-4DA6-13B19D21445C}"/>
                </a:ext>
              </a:extLst>
            </p:cNvPr>
            <p:cNvCxnSpPr>
              <a:cxnSpLocks/>
            </p:cNvCxnSpPr>
            <p:nvPr/>
          </p:nvCxnSpPr>
          <p:spPr>
            <a:xfrm>
              <a:off x="10515600" y="4172419"/>
              <a:ext cx="12954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50C39CEF-D6B9-C848-39CB-7E77E2166030}"/>
                </a:ext>
              </a:extLst>
            </p:cNvPr>
            <p:cNvSpPr/>
            <p:nvPr/>
          </p:nvSpPr>
          <p:spPr>
            <a:xfrm>
              <a:off x="11811000" y="3737591"/>
              <a:ext cx="2209800" cy="95329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ysClr val="windowText" lastClr="000000"/>
                  </a:solidFill>
                </a:rPr>
                <a:t>Start Designing Front-End</a:t>
              </a:r>
              <a:r>
                <a:rPr lang="en-IN" sz="2800" dirty="0">
                  <a:solidFill>
                    <a:sysClr val="windowText" lastClr="000000"/>
                  </a:solidFill>
                </a:rPr>
                <a:t> </a:t>
              </a:r>
              <a:endParaRPr lang="en-IN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0CB3D760-AFC8-AFA2-DC71-52CFCDCD6348}"/>
                </a:ext>
              </a:extLst>
            </p:cNvPr>
            <p:cNvCxnSpPr>
              <a:cxnSpLocks/>
            </p:cNvCxnSpPr>
            <p:nvPr/>
          </p:nvCxnSpPr>
          <p:spPr>
            <a:xfrm>
              <a:off x="12915900" y="4689521"/>
              <a:ext cx="0" cy="11397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9DE23159-2BFB-4DBB-72EA-99CC96AB777C}"/>
                </a:ext>
              </a:extLst>
            </p:cNvPr>
            <p:cNvSpPr/>
            <p:nvPr/>
          </p:nvSpPr>
          <p:spPr>
            <a:xfrm>
              <a:off x="11772901" y="5823593"/>
              <a:ext cx="2209800" cy="953295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ysClr val="windowText" lastClr="000000"/>
                  </a:solidFill>
                </a:rPr>
                <a:t>Link Front-End and Back-End</a:t>
              </a:r>
              <a:r>
                <a:rPr lang="en-IN" sz="3200" dirty="0">
                  <a:solidFill>
                    <a:sysClr val="windowText" lastClr="000000"/>
                  </a:solidFill>
                </a:rPr>
                <a:t> </a:t>
              </a:r>
              <a:endParaRPr lang="en-IN" sz="20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B0A3A533-F5DF-DFE5-EF3B-A68B354558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63199" y="6263817"/>
              <a:ext cx="14097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0D98C996-FB4B-1644-14F1-54065A4C0811}"/>
                </a:ext>
              </a:extLst>
            </p:cNvPr>
            <p:cNvSpPr/>
            <p:nvPr/>
          </p:nvSpPr>
          <p:spPr>
            <a:xfrm>
              <a:off x="8153399" y="5766844"/>
              <a:ext cx="2209800" cy="106679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400" dirty="0">
                  <a:solidFill>
                    <a:sysClr val="windowText" lastClr="000000"/>
                  </a:solidFill>
                </a:rPr>
                <a:t>Package the App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AE68A045-4CB8-E778-AC36-9276221E79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10400" y="6263817"/>
              <a:ext cx="11811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1F15CF8E-0658-EB48-B567-D3C5E7A6773F}"/>
                </a:ext>
              </a:extLst>
            </p:cNvPr>
            <p:cNvSpPr/>
            <p:nvPr/>
          </p:nvSpPr>
          <p:spPr>
            <a:xfrm>
              <a:off x="4786069" y="5766844"/>
              <a:ext cx="2209800" cy="1066792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sz="2800" dirty="0">
                  <a:solidFill>
                    <a:sysClr val="windowText" lastClr="000000"/>
                  </a:solidFill>
                </a:rPr>
                <a:t>End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212</Words>
  <Application>Microsoft Office PowerPoint</Application>
  <PresentationFormat>Custom</PresentationFormat>
  <Paragraphs>64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Codec Pro</vt:lpstr>
      <vt:lpstr>Sanchez</vt:lpstr>
      <vt:lpstr>Cerebri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HackNPitch submissions template</dc:title>
  <dc:creator>Anirudh Eyyani</dc:creator>
  <cp:lastModifiedBy>Sunil Shah</cp:lastModifiedBy>
  <cp:revision>10</cp:revision>
  <dcterms:created xsi:type="dcterms:W3CDTF">2006-08-16T00:00:00Z</dcterms:created>
  <dcterms:modified xsi:type="dcterms:W3CDTF">2023-03-06T16:53:20Z</dcterms:modified>
  <dc:identifier>DAEpHge0eHE</dc:identifier>
</cp:coreProperties>
</file>

<file path=docProps/thumbnail.jpeg>
</file>